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Decalotype" pitchFamily="2" charset="77"/>
      <p:regular r:id="rId18"/>
    </p:embeddedFont>
    <p:embeddedFont>
      <p:font typeface="Decalotype Bold" pitchFamily="2" charset="77"/>
      <p:regular r:id="rId19"/>
      <p:bold r:id="rId20"/>
    </p:embeddedFont>
    <p:embeddedFont>
      <p:font typeface="Decalotype Light" pitchFamily="2" charset="77"/>
      <p:regular r:id="rId21"/>
    </p:embeddedFont>
    <p:embeddedFont>
      <p:font typeface="Decalotype Medium" pitchFamily="2" charset="77"/>
      <p:regular r:id="rId22"/>
    </p:embeddedFont>
    <p:embeddedFont>
      <p:font typeface="Decalotype Semi-Bold" pitchFamily="2" charset="77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pitchFamily="34" charset="0"/>
      <p:regular r:id="rId29"/>
      <p:bold r:id="rId30"/>
    </p:embeddedFont>
    <p:embeddedFont>
      <p:font typeface="Open Sans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20" autoAdjust="0"/>
  </p:normalViewPr>
  <p:slideViewPr>
    <p:cSldViewPr>
      <p:cViewPr varScale="1">
        <p:scale>
          <a:sx n="76" d="100"/>
          <a:sy n="76" d="100"/>
        </p:scale>
        <p:origin x="62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2677907" y="2471755"/>
            <a:ext cx="11388783" cy="7415952"/>
          </a:xfrm>
          <a:custGeom>
            <a:avLst/>
            <a:gdLst/>
            <a:ahLst/>
            <a:cxnLst/>
            <a:rect l="l" t="t" r="r" b="b"/>
            <a:pathLst>
              <a:path w="11388783" h="7415952">
                <a:moveTo>
                  <a:pt x="0" y="0"/>
                </a:moveTo>
                <a:lnTo>
                  <a:pt x="11388783" y="0"/>
                </a:lnTo>
                <a:lnTo>
                  <a:pt x="11388783" y="7415952"/>
                </a:lnTo>
                <a:lnTo>
                  <a:pt x="0" y="741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028700" y="-95250"/>
            <a:ext cx="14193588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00"/>
              </a:lnSpc>
            </a:pPr>
            <a:r>
              <a:rPr lang="en-US" sz="15000">
                <a:solidFill>
                  <a:srgbClr val="9AC900"/>
                </a:solidFill>
                <a:latin typeface="Decalotype Semi-Bold"/>
              </a:rPr>
              <a:t>Smart - Bike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10476" y="4274503"/>
            <a:ext cx="6670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43400"/>
            <a:ext cx="18288000" cy="5943600"/>
          </a:xfrm>
          <a:custGeom>
            <a:avLst/>
            <a:gdLst/>
            <a:ahLst/>
            <a:cxnLst/>
            <a:rect l="l" t="t" r="r" b="b"/>
            <a:pathLst>
              <a:path w="18288000" h="5943600">
                <a:moveTo>
                  <a:pt x="0" y="0"/>
                </a:moveTo>
                <a:lnTo>
                  <a:pt x="18288000" y="0"/>
                </a:lnTo>
                <a:lnTo>
                  <a:pt x="18288000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89762" y="1299844"/>
            <a:ext cx="373543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9AC900"/>
                </a:solidFill>
                <a:latin typeface="Open Sans Bold"/>
              </a:rPr>
              <a:t>footer.php</a:t>
            </a:r>
            <a:endParaRPr lang="en-US" sz="5199" dirty="0">
              <a:solidFill>
                <a:srgbClr val="9AC9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552" y="2186939"/>
            <a:ext cx="15283133" cy="8100061"/>
          </a:xfrm>
          <a:custGeom>
            <a:avLst/>
            <a:gdLst/>
            <a:ahLst/>
            <a:cxnLst/>
            <a:rect l="l" t="t" r="r" b="b"/>
            <a:pathLst>
              <a:path w="15283133" h="8100061">
                <a:moveTo>
                  <a:pt x="0" y="0"/>
                </a:moveTo>
                <a:lnTo>
                  <a:pt x="15283134" y="0"/>
                </a:lnTo>
                <a:lnTo>
                  <a:pt x="15283134" y="8100061"/>
                </a:lnTo>
                <a:lnTo>
                  <a:pt x="0" y="8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7233865" y="1299844"/>
            <a:ext cx="382026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Accueil.php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82240"/>
            <a:ext cx="18288000" cy="7604760"/>
          </a:xfrm>
          <a:custGeom>
            <a:avLst/>
            <a:gdLst/>
            <a:ahLst/>
            <a:cxnLst/>
            <a:rect l="l" t="t" r="r" b="b"/>
            <a:pathLst>
              <a:path w="18288000" h="7604760">
                <a:moveTo>
                  <a:pt x="0" y="0"/>
                </a:moveTo>
                <a:lnTo>
                  <a:pt x="18288000" y="0"/>
                </a:lnTo>
                <a:lnTo>
                  <a:pt x="18288000" y="7604760"/>
                </a:lnTo>
                <a:lnTo>
                  <a:pt x="0" y="7604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46453" y="1333500"/>
            <a:ext cx="483594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9AC900"/>
                </a:solidFill>
                <a:latin typeface="Open Sans Bold"/>
              </a:rPr>
              <a:t>NosVelos.php</a:t>
            </a:r>
            <a:endParaRPr lang="en-US" sz="5199" dirty="0">
              <a:solidFill>
                <a:srgbClr val="9AC9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9741" y="2186939"/>
            <a:ext cx="5788519" cy="8100061"/>
          </a:xfrm>
          <a:custGeom>
            <a:avLst/>
            <a:gdLst/>
            <a:ahLst/>
            <a:cxnLst/>
            <a:rect l="l" t="t" r="r" b="b"/>
            <a:pathLst>
              <a:path w="5788519" h="8100061">
                <a:moveTo>
                  <a:pt x="0" y="0"/>
                </a:moveTo>
                <a:lnTo>
                  <a:pt x="5788518" y="0"/>
                </a:lnTo>
                <a:lnTo>
                  <a:pt x="5788518" y="8100061"/>
                </a:lnTo>
                <a:lnTo>
                  <a:pt x="0" y="8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2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381155" y="1299844"/>
            <a:ext cx="55256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Commander.php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5899" y="2186939"/>
            <a:ext cx="11176203" cy="8100061"/>
          </a:xfrm>
          <a:custGeom>
            <a:avLst/>
            <a:gdLst/>
            <a:ahLst/>
            <a:cxnLst/>
            <a:rect l="l" t="t" r="r" b="b"/>
            <a:pathLst>
              <a:path w="11176203" h="8100061">
                <a:moveTo>
                  <a:pt x="0" y="0"/>
                </a:moveTo>
                <a:lnTo>
                  <a:pt x="11176202" y="0"/>
                </a:lnTo>
                <a:lnTo>
                  <a:pt x="11176202" y="8100061"/>
                </a:lnTo>
                <a:lnTo>
                  <a:pt x="0" y="8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0" y="1257300"/>
            <a:ext cx="437904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9AC900"/>
                </a:solidFill>
                <a:latin typeface="Open Sans Bold"/>
              </a:rPr>
              <a:t>Contact.php</a:t>
            </a:r>
            <a:endParaRPr lang="en-US" sz="5199" dirty="0">
              <a:solidFill>
                <a:srgbClr val="9AC9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2258" y="2186939"/>
            <a:ext cx="10293827" cy="8100061"/>
          </a:xfrm>
          <a:custGeom>
            <a:avLst/>
            <a:gdLst/>
            <a:ahLst/>
            <a:cxnLst/>
            <a:rect l="l" t="t" r="r" b="b"/>
            <a:pathLst>
              <a:path w="10293827" h="8100061">
                <a:moveTo>
                  <a:pt x="0" y="0"/>
                </a:moveTo>
                <a:lnTo>
                  <a:pt x="10293827" y="0"/>
                </a:lnTo>
                <a:lnTo>
                  <a:pt x="10293827" y="8100061"/>
                </a:lnTo>
                <a:lnTo>
                  <a:pt x="0" y="8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46192" y="1299844"/>
            <a:ext cx="4383807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9AC900"/>
                </a:solidFill>
                <a:latin typeface="Open Sans Bold"/>
              </a:rPr>
              <a:t>Apropos.php</a:t>
            </a:r>
            <a:endParaRPr lang="en-US" sz="5199" dirty="0">
              <a:solidFill>
                <a:srgbClr val="9AC900"/>
              </a:solidFill>
              <a:latin typeface="Open Sans 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205" y="-149178"/>
            <a:ext cx="18818410" cy="10585355"/>
          </a:xfrm>
          <a:custGeom>
            <a:avLst/>
            <a:gdLst/>
            <a:ahLst/>
            <a:cxnLst/>
            <a:rect l="l" t="t" r="r" b="b"/>
            <a:pathLst>
              <a:path w="18818410" h="10585355">
                <a:moveTo>
                  <a:pt x="0" y="0"/>
                </a:moveTo>
                <a:lnTo>
                  <a:pt x="18818410" y="0"/>
                </a:lnTo>
                <a:lnTo>
                  <a:pt x="18818410" y="10585356"/>
                </a:lnTo>
                <a:lnTo>
                  <a:pt x="0" y="1058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3236404" y="3229331"/>
            <a:ext cx="11815191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9AC900"/>
                </a:solidFill>
                <a:latin typeface="Decalotype Medium"/>
              </a:rPr>
              <a:t>Merci de nous avoir ecoutez 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8220" y="-2451489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0" y="0"/>
                </a:moveTo>
                <a:lnTo>
                  <a:pt x="10190791" y="0"/>
                </a:lnTo>
                <a:lnTo>
                  <a:pt x="10190791" y="12738489"/>
                </a:lnTo>
                <a:lnTo>
                  <a:pt x="0" y="1273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>
            <a:off x="13915891" y="-1225744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8"/>
                </a:lnTo>
                <a:lnTo>
                  <a:pt x="10190791" y="12738488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1390650" y="5246001"/>
            <a:ext cx="263441" cy="271249"/>
          </a:xfrm>
          <a:prstGeom prst="rect">
            <a:avLst/>
          </a:prstGeom>
          <a:solidFill>
            <a:srgbClr val="9AC900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1390650" y="7374359"/>
            <a:ext cx="263441" cy="271249"/>
          </a:xfrm>
          <a:prstGeom prst="rect">
            <a:avLst/>
          </a:prstGeom>
          <a:solidFill>
            <a:srgbClr val="9AC900"/>
          </a:solidFill>
        </p:spPr>
        <p:txBody>
          <a:bodyPr/>
          <a:lstStyle/>
          <a:p>
            <a:endParaRPr lang="fr-FR"/>
          </a:p>
        </p:txBody>
      </p:sp>
      <p:sp>
        <p:nvSpPr>
          <p:cNvPr id="6" name="AutoShape 6"/>
          <p:cNvSpPr/>
          <p:nvPr/>
        </p:nvSpPr>
        <p:spPr>
          <a:xfrm>
            <a:off x="1390650" y="6293751"/>
            <a:ext cx="263441" cy="271249"/>
          </a:xfrm>
          <a:prstGeom prst="rect">
            <a:avLst/>
          </a:prstGeom>
          <a:solidFill>
            <a:srgbClr val="9AC900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>
            <a:off x="1390650" y="8455446"/>
            <a:ext cx="263441" cy="271249"/>
          </a:xfrm>
          <a:prstGeom prst="rect">
            <a:avLst/>
          </a:prstGeom>
          <a:solidFill>
            <a:srgbClr val="9AC900"/>
          </a:solid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390650" y="1200150"/>
            <a:ext cx="1056797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9AC900"/>
                </a:solidFill>
                <a:latin typeface="Decalotype Bold"/>
              </a:rPr>
              <a:t>Sommaire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6328" y="3908231"/>
            <a:ext cx="835602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Decalotype Semi-Bold"/>
              </a:rPr>
              <a:t>LES SUJETS TRAITÉS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366328" y="5915759"/>
            <a:ext cx="8624252" cy="0"/>
          </a:xfrm>
          <a:prstGeom prst="line">
            <a:avLst/>
          </a:prstGeom>
          <a:ln w="28575" cap="rnd">
            <a:solidFill>
              <a:srgbClr val="84838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1366328" y="8075781"/>
            <a:ext cx="8624252" cy="0"/>
          </a:xfrm>
          <a:prstGeom prst="line">
            <a:avLst/>
          </a:prstGeom>
          <a:ln w="28575" cap="rnd">
            <a:solidFill>
              <a:srgbClr val="84838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AutoShape 12"/>
          <p:cNvSpPr/>
          <p:nvPr/>
        </p:nvSpPr>
        <p:spPr>
          <a:xfrm>
            <a:off x="1366328" y="6995770"/>
            <a:ext cx="8624252" cy="0"/>
          </a:xfrm>
          <a:prstGeom prst="line">
            <a:avLst/>
          </a:prstGeom>
          <a:ln w="28575" cap="rnd">
            <a:solidFill>
              <a:srgbClr val="84838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AutoShape 13"/>
          <p:cNvSpPr/>
          <p:nvPr/>
        </p:nvSpPr>
        <p:spPr>
          <a:xfrm>
            <a:off x="1366328" y="9155791"/>
            <a:ext cx="8624252" cy="0"/>
          </a:xfrm>
          <a:prstGeom prst="line">
            <a:avLst/>
          </a:prstGeom>
          <a:ln w="28575" cap="rnd">
            <a:solidFill>
              <a:srgbClr val="84838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208736" y="5138738"/>
            <a:ext cx="7056722" cy="4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presentation de Smart-bike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8736" y="7283483"/>
            <a:ext cx="7056722" cy="4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P</a:t>
            </a:r>
            <a:r>
              <a:rPr lang="en-US" sz="3078">
                <a:solidFill>
                  <a:srgbClr val="FFFFFF"/>
                </a:solidFill>
                <a:latin typeface="Decalotype"/>
              </a:rPr>
              <a:t>resentation des differentes pages du site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8736" y="6213861"/>
            <a:ext cx="7056722" cy="4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M</a:t>
            </a:r>
            <a:r>
              <a:rPr lang="en-US" sz="3078">
                <a:solidFill>
                  <a:srgbClr val="FFFFFF"/>
                </a:solidFill>
                <a:latin typeface="Decalotype"/>
              </a:rPr>
              <a:t>aquette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8736" y="8412486"/>
            <a:ext cx="7056722" cy="46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demonstration 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8220" y="-2451489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0" y="0"/>
                </a:moveTo>
                <a:lnTo>
                  <a:pt x="10190791" y="0"/>
                </a:lnTo>
                <a:lnTo>
                  <a:pt x="10190791" y="12738489"/>
                </a:lnTo>
                <a:lnTo>
                  <a:pt x="0" y="12738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flipH="1">
            <a:off x="13915891" y="-1225744"/>
            <a:ext cx="10190791" cy="12738489"/>
          </a:xfrm>
          <a:custGeom>
            <a:avLst/>
            <a:gdLst/>
            <a:ahLst/>
            <a:cxnLst/>
            <a:rect l="l" t="t" r="r" b="b"/>
            <a:pathLst>
              <a:path w="10190791" h="12738489">
                <a:moveTo>
                  <a:pt x="10190791" y="0"/>
                </a:moveTo>
                <a:lnTo>
                  <a:pt x="0" y="0"/>
                </a:lnTo>
                <a:lnTo>
                  <a:pt x="0" y="12738488"/>
                </a:lnTo>
                <a:lnTo>
                  <a:pt x="10190791" y="12738488"/>
                </a:lnTo>
                <a:lnTo>
                  <a:pt x="1019079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390650" y="1200150"/>
            <a:ext cx="1056797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9AC900"/>
                </a:solidFill>
                <a:latin typeface="Decalotype Bold"/>
              </a:rPr>
              <a:t>Membre du groupe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08948" y="5048250"/>
            <a:ext cx="4065687" cy="191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7"/>
              </a:lnSpc>
            </a:pPr>
            <a:r>
              <a:rPr lang="en-US" sz="5548">
                <a:solidFill>
                  <a:srgbClr val="9AC900"/>
                </a:solidFill>
                <a:latin typeface="Open Sans"/>
              </a:rPr>
              <a:t>FLAHAUT </a:t>
            </a:r>
          </a:p>
          <a:p>
            <a:pPr algn="ctr">
              <a:lnSpc>
                <a:spcPts val="7767"/>
              </a:lnSpc>
            </a:pPr>
            <a:r>
              <a:rPr lang="en-US" sz="5548">
                <a:solidFill>
                  <a:srgbClr val="9AC900"/>
                </a:solidFill>
                <a:latin typeface="Open Sans"/>
              </a:rPr>
              <a:t>Axel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35377" y="5048250"/>
            <a:ext cx="4065687" cy="191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7"/>
              </a:lnSpc>
            </a:pPr>
            <a:r>
              <a:rPr lang="en-US" sz="5548">
                <a:solidFill>
                  <a:srgbClr val="9AC900"/>
                </a:solidFill>
                <a:latin typeface="Open Sans"/>
              </a:rPr>
              <a:t>BESSE</a:t>
            </a:r>
          </a:p>
          <a:p>
            <a:pPr algn="ctr">
              <a:lnSpc>
                <a:spcPts val="7767"/>
              </a:lnSpc>
            </a:pPr>
            <a:r>
              <a:rPr lang="en-US" sz="5548">
                <a:solidFill>
                  <a:srgbClr val="9AC900"/>
                </a:solidFill>
                <a:latin typeface="Open Sans"/>
              </a:rPr>
              <a:t>Thomas 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656656"/>
            <a:ext cx="18288000" cy="233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Smart-bike est une  entreprise fondée en 2019 qui vends des velos. Elle a fait appelle à nous pour créer leur site internet. </a:t>
            </a:r>
          </a:p>
          <a:p>
            <a:pPr algn="ctr">
              <a:lnSpc>
                <a:spcPts val="3694"/>
              </a:lnSpc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le site doit être developper en HTML/CSS/PHP/MySql. </a:t>
            </a:r>
          </a:p>
          <a:p>
            <a:pPr algn="ctr">
              <a:lnSpc>
                <a:spcPts val="3694"/>
              </a:lnSpc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il doit également contenir les pages Accueil.php, NosVelos.php, Commander.php, Contact.php, Header.php, apropos.php et Footer.php . </a:t>
            </a:r>
          </a:p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78">
                <a:solidFill>
                  <a:srgbClr val="FFFFFF"/>
                </a:solidFill>
                <a:latin typeface="Decalotype Light"/>
              </a:rPr>
              <a:t>le site doit etre rendu le 20/12/2023.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1448" y="-171450"/>
            <a:ext cx="160651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de Smart-Bike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7412707" cy="5108617"/>
          </a:xfrm>
          <a:custGeom>
            <a:avLst/>
            <a:gdLst/>
            <a:ahLst/>
            <a:cxnLst/>
            <a:rect l="l" t="t" r="r" b="b"/>
            <a:pathLst>
              <a:path w="7412707" h="5108617">
                <a:moveTo>
                  <a:pt x="0" y="0"/>
                </a:moveTo>
                <a:lnTo>
                  <a:pt x="7412707" y="0"/>
                </a:lnTo>
                <a:lnTo>
                  <a:pt x="7412707" y="5108617"/>
                </a:lnTo>
                <a:lnTo>
                  <a:pt x="0" y="510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875293" y="5143500"/>
            <a:ext cx="7412707" cy="5108617"/>
          </a:xfrm>
          <a:custGeom>
            <a:avLst/>
            <a:gdLst/>
            <a:ahLst/>
            <a:cxnLst/>
            <a:rect l="l" t="t" r="r" b="b"/>
            <a:pathLst>
              <a:path w="7412707" h="5108617">
                <a:moveTo>
                  <a:pt x="0" y="0"/>
                </a:moveTo>
                <a:lnTo>
                  <a:pt x="7412707" y="0"/>
                </a:lnTo>
                <a:lnTo>
                  <a:pt x="7412707" y="5108617"/>
                </a:lnTo>
                <a:lnTo>
                  <a:pt x="0" y="510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6137374" y="-171450"/>
            <a:ext cx="60132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Maquette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8596" y="1299844"/>
            <a:ext cx="45593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ACCUEIL.php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5003" y="4563110"/>
            <a:ext cx="32827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AC900"/>
                </a:solidFill>
                <a:latin typeface="Open Sans"/>
              </a:rPr>
              <a:t>Zonning Accueil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45690" y="4563110"/>
            <a:ext cx="38719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9AC900"/>
                </a:solidFill>
                <a:latin typeface="Open Sans"/>
              </a:rPr>
              <a:t>Wire-Frame Accueil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7463323" cy="5143500"/>
          </a:xfrm>
          <a:custGeom>
            <a:avLst/>
            <a:gdLst/>
            <a:ahLst/>
            <a:cxnLst/>
            <a:rect l="l" t="t" r="r" b="b"/>
            <a:pathLst>
              <a:path w="7463323" h="5143500">
                <a:moveTo>
                  <a:pt x="0" y="0"/>
                </a:moveTo>
                <a:lnTo>
                  <a:pt x="7463323" y="0"/>
                </a:lnTo>
                <a:lnTo>
                  <a:pt x="74633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824677" y="5143500"/>
            <a:ext cx="7463323" cy="5143500"/>
          </a:xfrm>
          <a:custGeom>
            <a:avLst/>
            <a:gdLst/>
            <a:ahLst/>
            <a:cxnLst/>
            <a:rect l="l" t="t" r="r" b="b"/>
            <a:pathLst>
              <a:path w="7463323" h="5143500">
                <a:moveTo>
                  <a:pt x="0" y="0"/>
                </a:moveTo>
                <a:lnTo>
                  <a:pt x="7463323" y="0"/>
                </a:lnTo>
                <a:lnTo>
                  <a:pt x="746332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6137374" y="-171450"/>
            <a:ext cx="60132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Maquette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03744" y="1299844"/>
            <a:ext cx="52890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NOSVELOS.php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07475" y="4686300"/>
            <a:ext cx="364837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Zonning Nosvelos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66270" y="4686300"/>
            <a:ext cx="42182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Wire-Frame Nosvelos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200650"/>
            <a:ext cx="7380398" cy="5086350"/>
          </a:xfrm>
          <a:custGeom>
            <a:avLst/>
            <a:gdLst/>
            <a:ahLst/>
            <a:cxnLst/>
            <a:rect l="l" t="t" r="r" b="b"/>
            <a:pathLst>
              <a:path w="7380398" h="5086350">
                <a:moveTo>
                  <a:pt x="0" y="0"/>
                </a:moveTo>
                <a:lnTo>
                  <a:pt x="7380398" y="0"/>
                </a:lnTo>
                <a:lnTo>
                  <a:pt x="7380398" y="5086350"/>
                </a:lnTo>
                <a:lnTo>
                  <a:pt x="0" y="5086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907602" y="5200650"/>
            <a:ext cx="7380398" cy="5086350"/>
          </a:xfrm>
          <a:custGeom>
            <a:avLst/>
            <a:gdLst/>
            <a:ahLst/>
            <a:cxnLst/>
            <a:rect l="l" t="t" r="r" b="b"/>
            <a:pathLst>
              <a:path w="7380398" h="5086350">
                <a:moveTo>
                  <a:pt x="0" y="0"/>
                </a:moveTo>
                <a:lnTo>
                  <a:pt x="7380398" y="0"/>
                </a:lnTo>
                <a:lnTo>
                  <a:pt x="7380398" y="5086350"/>
                </a:lnTo>
                <a:lnTo>
                  <a:pt x="0" y="508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6137374" y="-171450"/>
            <a:ext cx="60132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Maquette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13827" y="1299844"/>
            <a:ext cx="58688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Commander.php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376" y="4686300"/>
            <a:ext cx="43405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Zonning Commander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01121" y="4686300"/>
            <a:ext cx="491043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Wire-Frame Commander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697" y="5200650"/>
            <a:ext cx="6837936" cy="5086350"/>
          </a:xfrm>
          <a:custGeom>
            <a:avLst/>
            <a:gdLst/>
            <a:ahLst/>
            <a:cxnLst/>
            <a:rect l="l" t="t" r="r" b="b"/>
            <a:pathLst>
              <a:path w="6837936" h="5086350">
                <a:moveTo>
                  <a:pt x="0" y="0"/>
                </a:moveTo>
                <a:lnTo>
                  <a:pt x="6837935" y="0"/>
                </a:lnTo>
                <a:lnTo>
                  <a:pt x="6837935" y="5086350"/>
                </a:lnTo>
                <a:lnTo>
                  <a:pt x="0" y="5086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91" b="-209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365570" y="5200650"/>
            <a:ext cx="6922430" cy="5086350"/>
          </a:xfrm>
          <a:custGeom>
            <a:avLst/>
            <a:gdLst/>
            <a:ahLst/>
            <a:cxnLst/>
            <a:rect l="l" t="t" r="r" b="b"/>
            <a:pathLst>
              <a:path w="6922430" h="5086350">
                <a:moveTo>
                  <a:pt x="0" y="0"/>
                </a:moveTo>
                <a:lnTo>
                  <a:pt x="6922430" y="0"/>
                </a:lnTo>
                <a:lnTo>
                  <a:pt x="6922430" y="5086350"/>
                </a:lnTo>
                <a:lnTo>
                  <a:pt x="0" y="508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735" b="-273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6137374" y="-171450"/>
            <a:ext cx="601325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Maquette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07292" y="1299844"/>
            <a:ext cx="44819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apropos.php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88113" y="4686300"/>
            <a:ext cx="35108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Zonning apropos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63723" y="4686300"/>
            <a:ext cx="40807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4"/>
              </a:lnSpc>
              <a:spcBef>
                <a:spcPct val="0"/>
              </a:spcBef>
            </a:pPr>
            <a:r>
              <a:rPr lang="en-US" sz="3478">
                <a:solidFill>
                  <a:srgbClr val="9AC900"/>
                </a:solidFill>
                <a:latin typeface="Open Sans Light"/>
              </a:rPr>
              <a:t>Wire-Frame apropos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295294"/>
            <a:ext cx="18288000" cy="2242017"/>
          </a:xfrm>
          <a:custGeom>
            <a:avLst/>
            <a:gdLst/>
            <a:ahLst/>
            <a:cxnLst/>
            <a:rect l="l" t="t" r="r" b="b"/>
            <a:pathLst>
              <a:path w="18288000" h="2242017">
                <a:moveTo>
                  <a:pt x="0" y="0"/>
                </a:moveTo>
                <a:lnTo>
                  <a:pt x="18288000" y="0"/>
                </a:lnTo>
                <a:lnTo>
                  <a:pt x="18288000" y="2242017"/>
                </a:lnTo>
                <a:lnTo>
                  <a:pt x="0" y="224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94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35744" y="-171450"/>
            <a:ext cx="178165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9AC900"/>
                </a:solidFill>
                <a:latin typeface="Open Sans Bold"/>
              </a:rPr>
              <a:t>Presentation du sites internet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13699" y="1299844"/>
            <a:ext cx="38606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9AC900"/>
                </a:solidFill>
                <a:latin typeface="Open Sans Bold"/>
              </a:rPr>
              <a:t>Header.php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196</Words>
  <Application>Microsoft Macintosh PowerPoint</Application>
  <PresentationFormat>Personnalisé</PresentationFormat>
  <Paragraphs>49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7" baseType="lpstr">
      <vt:lpstr>Open Sans Light</vt:lpstr>
      <vt:lpstr>Decalotype Light</vt:lpstr>
      <vt:lpstr>Decalotype Bold</vt:lpstr>
      <vt:lpstr>Arial</vt:lpstr>
      <vt:lpstr>Open Sans</vt:lpstr>
      <vt:lpstr>Decalotype Semi-Bold</vt:lpstr>
      <vt:lpstr>Decalotype</vt:lpstr>
      <vt:lpstr>Open Sans Bold</vt:lpstr>
      <vt:lpstr>Calibri</vt:lpstr>
      <vt:lpstr>Decalotype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- Bike</dc:title>
  <cp:lastModifiedBy>FLAHAUT Axel</cp:lastModifiedBy>
  <cp:revision>3</cp:revision>
  <dcterms:created xsi:type="dcterms:W3CDTF">2006-08-16T00:00:00Z</dcterms:created>
  <dcterms:modified xsi:type="dcterms:W3CDTF">2023-12-18T20:04:24Z</dcterms:modified>
  <dc:identifier>DAF3UzPad_4</dc:identifier>
</cp:coreProperties>
</file>